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7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9144000" cy="6858000" type="screen4x3"/>
  <p:notesSz cx="7099300" cy="10234613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33CC"/>
    <a:srgbClr val="FF3300"/>
    <a:srgbClr val="FCF60E"/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2" autoAdjust="0"/>
    <p:restoredTop sz="91324" autoAdjust="0"/>
  </p:normalViewPr>
  <p:slideViewPr>
    <p:cSldViewPr>
      <p:cViewPr varScale="1">
        <p:scale>
          <a:sx n="78" d="100"/>
          <a:sy n="78" d="100"/>
        </p:scale>
        <p:origin x="161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DD61B50A-C35E-4A26-B5D8-8A33396BF9C6}" type="datetimeFigureOut">
              <a:rPr lang="it-IT" altLang="it-IT"/>
              <a:pPr/>
              <a:t>18/04/2023</a:t>
            </a:fld>
            <a:endParaRPr lang="it-IT" altLang="it-IT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865C395B-2FA4-4855-91F9-0EFDB33357B6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1893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115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D8E783-8079-41CE-86FE-D0879969241C}" type="datetime1">
              <a:rPr lang="it-IT" altLang="it-IT"/>
              <a:pPr/>
              <a:t>18/04/2023</a:t>
            </a:fld>
            <a:endParaRPr lang="it-IT" altLang="it-IT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fld id="{B405C8BF-EA0B-430F-AD6C-E96C4A507BC2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8222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3AF5DB-87D7-410E-91EB-C785BBD8CB1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8AFC03-055A-4585-9508-34D5F9F66E30}" type="datetime1">
              <a:rPr lang="it-IT" altLang="it-IT"/>
              <a:pPr/>
              <a:t>18/04/2023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6429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8E20DA-9C13-4D33-BD4D-288A6E39B581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74F186-1090-4620-B6EF-243D73A1996D}" type="datetime1">
              <a:rPr lang="it-IT" altLang="it-IT"/>
              <a:pPr/>
              <a:t>18/04/2023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5833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7467600" cy="441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D8DA92-056F-462D-A02F-7E53FED506A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EADCE8E-9082-4937-B3C5-EC91140518E0}" type="datetime1">
              <a:rPr lang="it-IT" altLang="it-IT"/>
              <a:pPr/>
              <a:t>18/04/2023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3262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1D585E-77C5-49E6-A868-5365F702171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FB55EE7-EE78-4F72-B6A0-AF896FE2A23C}" type="datetime1">
              <a:rPr lang="it-IT" altLang="it-IT"/>
              <a:pPr/>
              <a:t>18/04/2023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6287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807A67F5-B363-4093-8CE2-335E2BF865A7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92BD87A-A73D-47C0-A5A3-A6C94E50F0D3}" type="datetime1">
              <a:rPr lang="it-IT" altLang="it-IT"/>
              <a:pPr/>
              <a:t>18/04/2023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0178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1830812-AAB3-4A57-AB13-C83F97472955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7990C65-071D-419B-953D-2A0542334EC7}" type="datetime1">
              <a:rPr lang="it-IT" altLang="it-IT"/>
              <a:pPr/>
              <a:t>18/04/2023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1124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519C33-41EF-4B4F-BB25-31C2BC27DC9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F67DFC7-CF1F-4EF8-8199-6F276A4E9DAE}" type="datetime1">
              <a:rPr lang="it-IT" altLang="it-IT"/>
              <a:pPr/>
              <a:t>18/04/2023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68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8B2DFC-6DC1-4274-AC7D-5E3E3FB28F6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7462061-612B-46BF-9E18-52E7740F80CA}" type="datetime1">
              <a:rPr lang="it-IT" altLang="it-IT"/>
              <a:pPr/>
              <a:t>18/04/2023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5742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39216C6-C588-41DE-9CA7-8B2A3FB2F83F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B3A046EF-FEAC-4ED6-8D3D-844C5F1BC810}" type="datetime1">
              <a:rPr lang="it-IT" altLang="it-IT"/>
              <a:pPr/>
              <a:t>18/04/2023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1247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51806-2416-48E2-ADBD-4A5549329CE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0A25EC-3142-4229-838B-933B60A6095F}" type="datetime1">
              <a:rPr lang="it-IT" altLang="it-IT"/>
              <a:pPr/>
              <a:t>18/04/2023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6523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altLang="it-IT"/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19200" y="838200"/>
            <a:ext cx="7467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  <a:endParaRPr lang="en-US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D9CAD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A79D99"/>
                </a:solidFill>
              </a:defRPr>
            </a:lvl1pPr>
          </a:lstStyle>
          <a:p>
            <a:fld id="{74A33A6A-354A-44F2-A39E-2BEBBE088E4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61AC5651-7044-410E-92BB-A6B38519EDFF}" type="datetime1">
              <a:rPr lang="it-IT" altLang="it-IT"/>
              <a:pPr/>
              <a:t>18/04/2023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ransition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 kern="1200">
          <a:ln w="12700">
            <a:solidFill>
              <a:schemeClr val="tx2"/>
            </a:solidFill>
          </a:ln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˃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+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DD92C-0C49-4C35-AA7C-DF48B3B32622}" type="slidenum">
              <a:rPr lang="it-IT" altLang="it-IT"/>
              <a:pPr/>
              <a:t>1</a:t>
            </a:fld>
            <a:endParaRPr lang="it-IT" altLang="it-IT"/>
          </a:p>
        </p:txBody>
      </p:sp>
      <p:sp>
        <p:nvSpPr>
          <p:cNvPr id="3075" name="CasellaDiTesto 5"/>
          <p:cNvSpPr txBox="1">
            <a:spLocks noChangeArrowheads="1"/>
          </p:cNvSpPr>
          <p:nvPr/>
        </p:nvSpPr>
        <p:spPr bwMode="auto">
          <a:xfrm>
            <a:off x="693849" y="6491288"/>
            <a:ext cx="8110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it-IT" altLang="it-IT" dirty="0"/>
              <a:t>Docente: Dott. Daniele Gobbo	 Modulo 3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896938" y="6410325"/>
            <a:ext cx="8110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CasellaDiTesto 8"/>
          <p:cNvSpPr txBox="1">
            <a:spLocks noChangeArrowheads="1"/>
          </p:cNvSpPr>
          <p:nvPr/>
        </p:nvSpPr>
        <p:spPr bwMode="auto">
          <a:xfrm>
            <a:off x="590661" y="4712210"/>
            <a:ext cx="8316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it-IT" altLang="it-IT" sz="2800" dirty="0"/>
              <a:t>DATA DEFINITION LANGUAGE </a:t>
            </a:r>
          </a:p>
        </p:txBody>
      </p:sp>
      <p:pic>
        <p:nvPicPr>
          <p:cNvPr id="3088" name="Picture 16" descr="virtualizzazione-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13905"/>
            <a:ext cx="3638130" cy="374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10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UNIQUE CONSTRAINTS</a:t>
              </a:r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20" y="1628800"/>
            <a:ext cx="8226621" cy="3044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053" y="260648"/>
            <a:ext cx="6686550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053" y="5194598"/>
            <a:ext cx="66865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81" y="5699423"/>
            <a:ext cx="6704062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65" y="948134"/>
            <a:ext cx="694372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13" y="3605609"/>
            <a:ext cx="684153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28" y="1219596"/>
            <a:ext cx="727710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917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11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PRIMARY KEY CONSTRAINT</a:t>
              </a:r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01" y="1628800"/>
            <a:ext cx="8726718" cy="352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4" y="1037782"/>
            <a:ext cx="705802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59" y="3209482"/>
            <a:ext cx="7024489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79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12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FOREIGN KEY CONSTRAINT</a:t>
              </a:r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245737" cy="3277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24" y="1640855"/>
            <a:ext cx="8250337" cy="334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447675"/>
            <a:ext cx="4524375" cy="596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48" y="1268760"/>
            <a:ext cx="786765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48" y="4088160"/>
            <a:ext cx="7850769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48" y="6237312"/>
            <a:ext cx="7843838" cy="58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188640"/>
            <a:ext cx="581025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21" y="5582431"/>
            <a:ext cx="8822779" cy="51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093296"/>
            <a:ext cx="7239000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73" y="2719760"/>
            <a:ext cx="7380713" cy="1944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596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13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CHECK CONSTRAINT</a:t>
              </a:r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914981" cy="3719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2411760" y="5517232"/>
            <a:ext cx="460851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</a:rPr>
              <a:t>IS IGNORED IN MYSQL</a:t>
            </a:r>
          </a:p>
        </p:txBody>
      </p:sp>
    </p:spTree>
    <p:extLst>
      <p:ext uri="{BB962C8B-B14F-4D97-AF65-F5344CB8AC3E}">
        <p14:creationId xmlns:p14="http://schemas.microsoft.com/office/powerpoint/2010/main" val="5501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14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DEFAULT CONSTRAINT</a:t>
              </a:r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23" y="1500352"/>
            <a:ext cx="8373523" cy="336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25504"/>
            <a:ext cx="7434981" cy="3648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5373216"/>
            <a:ext cx="296227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010" y="1844824"/>
            <a:ext cx="5495925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vale 12"/>
          <p:cNvSpPr/>
          <p:nvPr/>
        </p:nvSpPr>
        <p:spPr>
          <a:xfrm>
            <a:off x="5868144" y="5049179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009" y="5788174"/>
            <a:ext cx="5495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721" y="6245374"/>
            <a:ext cx="5475213" cy="317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6537823"/>
            <a:ext cx="867727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72" y="1208225"/>
            <a:ext cx="7282798" cy="5417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Ovale 17"/>
          <p:cNvSpPr/>
          <p:nvPr/>
        </p:nvSpPr>
        <p:spPr>
          <a:xfrm>
            <a:off x="6628183" y="5829288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157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15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AUTO INCREMENT OR SEQUENCE IN SQL</a:t>
              </a:r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892480" cy="3019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469214"/>
            <a:ext cx="708660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17" y="3906527"/>
            <a:ext cx="8478925" cy="45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910" y="4575885"/>
            <a:ext cx="557212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338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2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HOW TO CREATE AND DISPLAY DATABASES?</a:t>
              </a:r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28" y="1628799"/>
            <a:ext cx="7740352" cy="315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973" y="1196752"/>
            <a:ext cx="30480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173" y="4581128"/>
            <a:ext cx="365760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97" y="5295511"/>
            <a:ext cx="8605839" cy="653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942" y="6093296"/>
            <a:ext cx="35337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75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3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SELECT AND USE EXISTING DATABASE</a:t>
              </a:r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58" y="1700808"/>
            <a:ext cx="7740352" cy="2628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598" y="1700808"/>
            <a:ext cx="43053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096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4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REMOVE or DELETE a DATABASE</a:t>
              </a:r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7" y="1902801"/>
            <a:ext cx="7884368" cy="217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1124744"/>
            <a:ext cx="3762375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140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5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HOW TO CREATE THE DATABASE TABLE</a:t>
              </a:r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17" y="1844824"/>
            <a:ext cx="8670913" cy="3551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40508"/>
            <a:ext cx="381000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85" y="2573933"/>
            <a:ext cx="6276975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861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6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MODIFY OR UPDATE THE DATABASE TABLE </a:t>
              </a:r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17" y="1772816"/>
            <a:ext cx="8586429" cy="343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2" y="689510"/>
            <a:ext cx="4600575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256" y="471643"/>
            <a:ext cx="607695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331" y="3699410"/>
            <a:ext cx="640080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331" y="2071688"/>
            <a:ext cx="5962650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15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7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REMOVEOR DELETE THE EXISTING TABLE </a:t>
              </a:r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8892480" cy="302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500063"/>
            <a:ext cx="3838575" cy="585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316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8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SQL CONSTRAINTS</a:t>
              </a:r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772816"/>
            <a:ext cx="8602113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154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8B2DFC-6DC1-4274-AC7D-5E3E3FB28F69}" type="slidenum">
              <a:rPr lang="it-IT" altLang="it-IT" smtClean="0"/>
              <a:pPr/>
              <a:t>9</a:t>
            </a:fld>
            <a:endParaRPr lang="it-IT" altLang="it-IT"/>
          </a:p>
        </p:txBody>
      </p:sp>
      <p:grpSp>
        <p:nvGrpSpPr>
          <p:cNvPr id="4" name="Gruppo 3"/>
          <p:cNvGrpSpPr/>
          <p:nvPr/>
        </p:nvGrpSpPr>
        <p:grpSpPr>
          <a:xfrm>
            <a:off x="377517" y="337850"/>
            <a:ext cx="8208912" cy="1074926"/>
            <a:chOff x="0" y="105"/>
            <a:chExt cx="8208912" cy="369121"/>
          </a:xfrm>
        </p:grpSpPr>
        <p:sp>
          <p:nvSpPr>
            <p:cNvPr id="5" name="Rettangolo arrotondato 4"/>
            <p:cNvSpPr/>
            <p:nvPr/>
          </p:nvSpPr>
          <p:spPr>
            <a:xfrm>
              <a:off x="0" y="105"/>
              <a:ext cx="8208912" cy="369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ttangolo 5"/>
            <p:cNvSpPr/>
            <p:nvPr/>
          </p:nvSpPr>
          <p:spPr>
            <a:xfrm>
              <a:off x="18019" y="18124"/>
              <a:ext cx="8172874" cy="333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800" b="1" dirty="0"/>
                <a:t>NOT NULL CONSTRAINTS</a:t>
              </a:r>
            </a:p>
          </p:txBody>
        </p:sp>
      </p:grpSp>
      <p:sp>
        <p:nvSpPr>
          <p:cNvPr id="7" name="Ovale 6"/>
          <p:cNvSpPr/>
          <p:nvPr/>
        </p:nvSpPr>
        <p:spPr>
          <a:xfrm>
            <a:off x="611560" y="531442"/>
            <a:ext cx="12062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16" y="1772816"/>
            <a:ext cx="8586429" cy="3345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17" y="1416844"/>
            <a:ext cx="8220993" cy="302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17" y="4445631"/>
            <a:ext cx="8220993" cy="1575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4" y="1556792"/>
            <a:ext cx="8243838" cy="845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80" y="2402314"/>
            <a:ext cx="4057327" cy="2647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17" y="5049648"/>
            <a:ext cx="4461927" cy="534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34" y="5584150"/>
            <a:ext cx="8714805" cy="27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019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rme">
  <a:themeElements>
    <a:clrScheme name="Terme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Term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TC101859868[[fn=Terme]]</Template>
  <TotalTime>53319</TotalTime>
  <Words>89</Words>
  <Application>Microsoft Office PowerPoint</Application>
  <PresentationFormat>Presentazione su schermo (4:3)</PresentationFormat>
  <Paragraphs>32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8" baseType="lpstr">
      <vt:lpstr>Arial</vt:lpstr>
      <vt:lpstr>Calibri</vt:lpstr>
      <vt:lpstr>Terme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x</dc:creator>
  <cp:lastModifiedBy>Daniele Gobbo</cp:lastModifiedBy>
  <cp:revision>1421</cp:revision>
  <dcterms:created xsi:type="dcterms:W3CDTF">2013-02-13T14:15:36Z</dcterms:created>
  <dcterms:modified xsi:type="dcterms:W3CDTF">2023-04-18T20:52:42Z</dcterms:modified>
</cp:coreProperties>
</file>